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6" r:id="rId3"/>
    <p:sldId id="258" r:id="rId4"/>
    <p:sldId id="259" r:id="rId5"/>
    <p:sldId id="260" r:id="rId6"/>
    <p:sldId id="261" r:id="rId7"/>
    <p:sldId id="262" r:id="rId8"/>
    <p:sldId id="264" r:id="rId9"/>
    <p:sldId id="265" r:id="rId10"/>
    <p:sldId id="263" r:id="rId11"/>
    <p:sldId id="268" r:id="rId12"/>
    <p:sldId id="269" r:id="rId13"/>
    <p:sldId id="270" r:id="rId14"/>
    <p:sldId id="267" r:id="rId15"/>
    <p:sldId id="266"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A89E6B-8DDA-4F39-9A0E-953A8A0A5153}" type="datetimeFigureOut">
              <a:rPr lang="en-US" smtClean="0"/>
              <a:t>7/26/2015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ED85-2B22-40C0-B1AF-A736AD57F134}" type="slidenum">
              <a:rPr lang="en-US" smtClean="0"/>
              <a:t>‹#›</a:t>
            </a:fld>
            <a:endParaRPr lang="en-US"/>
          </a:p>
        </p:txBody>
      </p:sp>
    </p:spTree>
    <p:extLst>
      <p:ext uri="{BB962C8B-B14F-4D97-AF65-F5344CB8AC3E}">
        <p14:creationId xmlns:p14="http://schemas.microsoft.com/office/powerpoint/2010/main" val="320239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CEED85-2B22-40C0-B1AF-A736AD57F134}" type="slidenum">
              <a:rPr lang="en-US" smtClean="0"/>
              <a:t>2</a:t>
            </a:fld>
            <a:endParaRPr lang="en-US"/>
          </a:p>
        </p:txBody>
      </p:sp>
    </p:spTree>
    <p:extLst>
      <p:ext uri="{BB962C8B-B14F-4D97-AF65-F5344CB8AC3E}">
        <p14:creationId xmlns:p14="http://schemas.microsoft.com/office/powerpoint/2010/main" val="381129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AB7428-3095-49FF-8E51-77C06D140637}" type="datetimeFigureOut">
              <a:rPr lang="en-US" smtClean="0"/>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374305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B7428-3095-49FF-8E51-77C06D140637}" type="datetimeFigureOut">
              <a:rPr lang="en-US" smtClean="0"/>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2657605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B7428-3095-49FF-8E51-77C06D140637}" type="datetimeFigureOut">
              <a:rPr lang="en-US" smtClean="0"/>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2991661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AB7428-3095-49FF-8E51-77C06D140637}" type="datetimeFigureOut">
              <a:rPr lang="en-US" smtClean="0"/>
              <a:t>7/26/2015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1155082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AB7428-3095-49FF-8E51-77C06D140637}" type="datetimeFigureOut">
              <a:rPr lang="en-US" smtClean="0"/>
              <a:t>7/26/2015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313599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AB7428-3095-49FF-8E51-77C06D140637}" type="datetimeFigureOut">
              <a:rPr lang="en-US" smtClean="0"/>
              <a:t>7/26/2015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323980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7428-3095-49FF-8E51-77C06D140637}" type="datetimeFigureOut">
              <a:rPr lang="en-US" smtClean="0"/>
              <a:t>7/26/2015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2804119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AB7428-3095-49FF-8E51-77C06D140637}" type="datetimeFigureOut">
              <a:rPr lang="en-US" smtClean="0"/>
              <a:t>7/26/2015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900097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AB7428-3095-49FF-8E51-77C06D140637}" type="datetimeFigureOut">
              <a:rPr lang="en-US" smtClean="0"/>
              <a:t>7/26/2015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2751645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B7428-3095-49FF-8E51-77C06D140637}" type="datetimeFigureOut">
              <a:rPr lang="en-US" smtClean="0"/>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2418201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B7428-3095-49FF-8E51-77C06D140637}" type="datetimeFigureOut">
              <a:rPr lang="en-US" smtClean="0"/>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AEC2B-125A-4C6B-9B72-051731DC258D}" type="slidenum">
              <a:rPr lang="en-US" smtClean="0"/>
              <a:t>‹#›</a:t>
            </a:fld>
            <a:endParaRPr lang="en-US"/>
          </a:p>
        </p:txBody>
      </p:sp>
    </p:spTree>
    <p:extLst>
      <p:ext uri="{BB962C8B-B14F-4D97-AF65-F5344CB8AC3E}">
        <p14:creationId xmlns:p14="http://schemas.microsoft.com/office/powerpoint/2010/main" val="2461594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noChangeArrowheads="1"/>
          </p:cNvPicPr>
          <p:nvPr userDrawn="1"/>
        </p:nvPicPr>
        <p:blipFill>
          <a:blip r:embed="rId13" cstate="print"/>
          <a:srcRect/>
          <a:stretch>
            <a:fillRect/>
          </a:stretch>
        </p:blipFill>
        <p:spPr bwMode="auto">
          <a:xfrm>
            <a:off x="-10390" y="0"/>
            <a:ext cx="9164781" cy="6858000"/>
          </a:xfrm>
          <a:prstGeom prst="rect">
            <a:avLst/>
          </a:prstGeom>
          <a:noFill/>
          <a:ln w="9525">
            <a:noFill/>
            <a:miter lim="800000"/>
            <a:headEnd/>
            <a:tailEnd/>
          </a:ln>
        </p:spPr>
      </p:pic>
      <p:sp>
        <p:nvSpPr>
          <p:cNvPr id="2" name="Title Placeholder 1"/>
          <p:cNvSpPr>
            <a:spLocks noGrp="1"/>
          </p:cNvSpPr>
          <p:nvPr>
            <p:ph type="title"/>
          </p:nvPr>
        </p:nvSpPr>
        <p:spPr>
          <a:xfrm>
            <a:off x="0" y="16042"/>
            <a:ext cx="9144000" cy="97455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84032" y="990600"/>
            <a:ext cx="4559968" cy="5791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B7428-3095-49FF-8E51-77C06D140637}" type="datetimeFigureOut">
              <a:rPr lang="en-US" smtClean="0"/>
              <a:t>7/26/2015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EAEC2B-125A-4C6B-9B72-051731DC258D}" type="slidenum">
              <a:rPr lang="en-US" smtClean="0"/>
              <a:t>‹#›</a:t>
            </a:fld>
            <a:endParaRPr lang="en-US"/>
          </a:p>
        </p:txBody>
      </p:sp>
    </p:spTree>
    <p:extLst>
      <p:ext uri="{BB962C8B-B14F-4D97-AF65-F5344CB8AC3E}">
        <p14:creationId xmlns:p14="http://schemas.microsoft.com/office/powerpoint/2010/main" val="1514862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375" y="0"/>
            <a:ext cx="4619625" cy="6553200"/>
          </a:xfrm>
        </p:spPr>
        <p:txBody>
          <a:bodyPr>
            <a:normAutofit/>
          </a:bodyPr>
          <a:lstStyle/>
          <a:p>
            <a:pPr eaLnBrk="1" hangingPunct="1">
              <a:defRPr/>
            </a:pPr>
            <a:r>
              <a:rPr lang="en-US" sz="5400" dirty="0" smtClean="0"/>
              <a:t>Welcome to </a:t>
            </a:r>
            <a:r>
              <a:rPr lang="en-US" dirty="0" smtClean="0"/>
              <a:t>Rehoboth New Life Center</a:t>
            </a:r>
            <a:br>
              <a:rPr lang="en-US" dirty="0" smtClean="0"/>
            </a:br>
            <a:r>
              <a:rPr lang="en-US" dirty="0" smtClean="0"/>
              <a:t/>
            </a:r>
            <a:br>
              <a:rPr lang="en-US" dirty="0" smtClean="0"/>
            </a:br>
            <a:r>
              <a:rPr lang="en-US" dirty="0" smtClean="0"/>
              <a:t>Sunday Study</a:t>
            </a:r>
            <a:r>
              <a:rPr lang="en-US" dirty="0"/>
              <a:t/>
            </a:r>
            <a:br>
              <a:rPr lang="en-US" dirty="0"/>
            </a:br>
            <a:r>
              <a:rPr lang="en-US" dirty="0" smtClean="0"/>
              <a:t>July 19</a:t>
            </a:r>
            <a:r>
              <a:rPr lang="en-US" sz="3200" baseline="30000" dirty="0" smtClean="0"/>
              <a:t>th</a:t>
            </a:r>
            <a:r>
              <a:rPr lang="en-US" sz="3200" dirty="0" smtClean="0"/>
              <a:t> 2015</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2437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400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dirty="0" smtClean="0"/>
              <a:t>The Bride Of Christ</a:t>
            </a:r>
            <a:br>
              <a:rPr lang="en-US" dirty="0" smtClean="0"/>
            </a:br>
            <a:r>
              <a:rPr lang="en-US" dirty="0" smtClean="0"/>
              <a:t>The Marriage supper II</a:t>
            </a:r>
            <a:endParaRPr lang="en-US" dirty="0"/>
          </a:p>
        </p:txBody>
      </p:sp>
      <p:sp>
        <p:nvSpPr>
          <p:cNvPr id="3" name="Subtitle 2"/>
          <p:cNvSpPr>
            <a:spLocks noGrp="1"/>
          </p:cNvSpPr>
          <p:nvPr>
            <p:ph type="subTitle" idx="1"/>
          </p:nvPr>
        </p:nvSpPr>
        <p:spPr>
          <a:xfrm>
            <a:off x="1524000" y="4876800"/>
            <a:ext cx="6400800" cy="1752600"/>
          </a:xfrm>
        </p:spPr>
        <p:txBody>
          <a:bodyPr>
            <a:normAutofit fontScale="85000" lnSpcReduction="20000"/>
          </a:bodyPr>
          <a:lstStyle/>
          <a:p>
            <a:r>
              <a:rPr lang="en-US" dirty="0">
                <a:solidFill>
                  <a:schemeClr val="tx2">
                    <a:lumMod val="75000"/>
                  </a:schemeClr>
                </a:solidFill>
                <a:effectLst>
                  <a:outerShdw blurRad="38100" dist="38100" dir="2700000" algn="tl">
                    <a:srgbClr val="000000">
                      <a:alpha val="43137"/>
                    </a:srgbClr>
                  </a:outerShdw>
                </a:effectLst>
              </a:rPr>
              <a:t>Matthew 22:4  Again, he sent forth other servants, saying, Tell them which are bidden, Behold, I have prepared my dinner: my oxen and my fatlings are killed, and all things are ready: come unto the marriage.</a:t>
            </a:r>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539383" y="2018232"/>
            <a:ext cx="1911724" cy="25999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6540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Wedding</a:t>
            </a:r>
            <a:endParaRPr lang="en-US" dirty="0"/>
          </a:p>
        </p:txBody>
      </p:sp>
      <p:sp>
        <p:nvSpPr>
          <p:cNvPr id="3" name="Content Placeholder 2"/>
          <p:cNvSpPr>
            <a:spLocks noGrp="1"/>
          </p:cNvSpPr>
          <p:nvPr>
            <p:ph idx="1"/>
          </p:nvPr>
        </p:nvSpPr>
        <p:spPr>
          <a:xfrm>
            <a:off x="5181600" y="990600"/>
            <a:ext cx="3962400" cy="5791200"/>
          </a:xfrm>
        </p:spPr>
        <p:txBody>
          <a:bodyPr/>
          <a:lstStyle/>
          <a:p>
            <a:r>
              <a:rPr lang="en-US" dirty="0"/>
              <a:t>John 2:1  </a:t>
            </a:r>
            <a:r>
              <a:rPr lang="en-US" dirty="0" smtClean="0"/>
              <a:t>And </a:t>
            </a:r>
            <a:r>
              <a:rPr lang="en-US" dirty="0"/>
              <a:t>the third day there was a marriage in Cana of Galilee; and the mother of Jesus was there:</a:t>
            </a:r>
          </a:p>
          <a:p>
            <a:r>
              <a:rPr lang="en-US" dirty="0"/>
              <a:t>2  And both Jesus was called, and his disciples, to the marriage.</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4805363" cy="42227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2665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Wednesday Wedding</a:t>
            </a:r>
            <a:endParaRPr lang="en-US" dirty="0"/>
          </a:p>
        </p:txBody>
      </p:sp>
      <p:sp>
        <p:nvSpPr>
          <p:cNvPr id="3" name="Content Placeholder 2"/>
          <p:cNvSpPr>
            <a:spLocks noGrp="1"/>
          </p:cNvSpPr>
          <p:nvPr>
            <p:ph idx="1"/>
          </p:nvPr>
        </p:nvSpPr>
        <p:spPr>
          <a:xfrm>
            <a:off x="5181600" y="990600"/>
            <a:ext cx="3962400" cy="5791200"/>
          </a:xfrm>
        </p:spPr>
        <p:txBody>
          <a:bodyPr/>
          <a:lstStyle/>
          <a:p>
            <a:r>
              <a:rPr lang="en-US" dirty="0"/>
              <a:t>John 2:1  </a:t>
            </a:r>
            <a:r>
              <a:rPr lang="en-US" dirty="0" smtClean="0">
                <a:solidFill>
                  <a:srgbClr val="FF0000"/>
                </a:solidFill>
                <a:effectLst>
                  <a:outerShdw blurRad="38100" dist="38100" dir="2700000" algn="tl">
                    <a:srgbClr val="000000">
                      <a:alpha val="43137"/>
                    </a:srgbClr>
                  </a:outerShdw>
                </a:effectLst>
              </a:rPr>
              <a:t>And </a:t>
            </a:r>
            <a:r>
              <a:rPr lang="en-US" dirty="0">
                <a:solidFill>
                  <a:srgbClr val="FF0000"/>
                </a:solidFill>
                <a:effectLst>
                  <a:outerShdw blurRad="38100" dist="38100" dir="2700000" algn="tl">
                    <a:srgbClr val="000000">
                      <a:alpha val="43137"/>
                    </a:srgbClr>
                  </a:outerShdw>
                </a:effectLst>
              </a:rPr>
              <a:t>the third day</a:t>
            </a:r>
            <a:r>
              <a:rPr lang="en-US" dirty="0"/>
              <a:t> there was a marriage in Cana of Galilee; and the mother of Jesus was there:</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4805363" cy="42227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1436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Third Day!</a:t>
            </a:r>
            <a:endParaRPr lang="en-US" dirty="0"/>
          </a:p>
        </p:txBody>
      </p:sp>
      <p:sp>
        <p:nvSpPr>
          <p:cNvPr id="3" name="Content Placeholder 2"/>
          <p:cNvSpPr>
            <a:spLocks noGrp="1"/>
          </p:cNvSpPr>
          <p:nvPr>
            <p:ph idx="1"/>
          </p:nvPr>
        </p:nvSpPr>
        <p:spPr>
          <a:xfrm>
            <a:off x="6400800" y="990600"/>
            <a:ext cx="2743200" cy="4267200"/>
          </a:xfrm>
        </p:spPr>
        <p:txBody>
          <a:bodyPr>
            <a:normAutofit fontScale="92500" lnSpcReduction="20000"/>
          </a:bodyPr>
          <a:lstStyle/>
          <a:p>
            <a:pPr marL="0" indent="0">
              <a:buNone/>
            </a:pPr>
            <a:r>
              <a:rPr lang="en-US" dirty="0" smtClean="0"/>
              <a:t>Exodus 19:1 In </a:t>
            </a:r>
            <a:r>
              <a:rPr lang="en-US" dirty="0"/>
              <a:t>the third month, when the children of Israel were gone forth out of the land of Egypt, the same day came they into the wilderness of Sinai.</a:t>
            </a:r>
          </a:p>
          <a:p>
            <a:endParaRPr lang="en-US" dirty="0"/>
          </a:p>
        </p:txBody>
      </p:sp>
      <p:sp>
        <p:nvSpPr>
          <p:cNvPr id="6" name="Content Placeholder 2"/>
          <p:cNvSpPr txBox="1">
            <a:spLocks/>
          </p:cNvSpPr>
          <p:nvPr/>
        </p:nvSpPr>
        <p:spPr>
          <a:xfrm>
            <a:off x="152400" y="5127833"/>
            <a:ext cx="8915400" cy="17145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smtClean="0"/>
              <a:t>Exodus 19:11  And be ready against the third day: </a:t>
            </a:r>
            <a:r>
              <a:rPr lang="en-US" dirty="0" smtClean="0">
                <a:solidFill>
                  <a:srgbClr val="FF0000"/>
                </a:solidFill>
                <a:effectLst>
                  <a:outerShdw blurRad="38100" dist="38100" dir="2700000" algn="tl">
                    <a:srgbClr val="000000">
                      <a:alpha val="43137"/>
                    </a:srgbClr>
                  </a:outerShdw>
                </a:effectLst>
              </a:rPr>
              <a:t>for the third day </a:t>
            </a:r>
            <a:r>
              <a:rPr lang="en-US" dirty="0" smtClean="0">
                <a:effectLst>
                  <a:outerShdw blurRad="38100" dist="38100" dir="2700000" algn="tl">
                    <a:srgbClr val="000000">
                      <a:alpha val="43137"/>
                    </a:srgbClr>
                  </a:outerShdw>
                </a:effectLst>
              </a:rPr>
              <a:t>the LORD will come down</a:t>
            </a:r>
            <a:r>
              <a:rPr lang="en-US" dirty="0" smtClean="0"/>
              <a:t> in the sight of all the people upon mount Sinai.</a:t>
            </a:r>
          </a:p>
          <a:p>
            <a:endParaRPr lang="en-US" dirty="0"/>
          </a:p>
        </p:txBody>
      </p:sp>
      <p:pic>
        <p:nvPicPr>
          <p:cNvPr id="2054" name="Picture 6" descr="http://lds.net/wp-content/uploads/2014/06/Mount-Sinai-by-Jan-Domela.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28600" y="1091831"/>
            <a:ext cx="6019800" cy="40360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33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novotempo.com/radio/files/Ezequias1.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52400" y="990600"/>
            <a:ext cx="5562600" cy="4171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The Day of Meeting and Miracles!</a:t>
            </a:r>
            <a:endParaRPr lang="en-US" dirty="0"/>
          </a:p>
        </p:txBody>
      </p:sp>
      <p:sp>
        <p:nvSpPr>
          <p:cNvPr id="3" name="Content Placeholder 2"/>
          <p:cNvSpPr>
            <a:spLocks noGrp="1"/>
          </p:cNvSpPr>
          <p:nvPr>
            <p:ph idx="1"/>
          </p:nvPr>
        </p:nvSpPr>
        <p:spPr>
          <a:xfrm>
            <a:off x="5943600" y="990600"/>
            <a:ext cx="3200400" cy="5791200"/>
          </a:xfrm>
        </p:spPr>
        <p:txBody>
          <a:bodyPr>
            <a:normAutofit/>
          </a:bodyPr>
          <a:lstStyle/>
          <a:p>
            <a:pPr marL="0" indent="0">
              <a:buNone/>
            </a:pPr>
            <a:r>
              <a:rPr lang="en-US" dirty="0"/>
              <a:t>2 Kings 20:5  </a:t>
            </a:r>
            <a:endParaRPr lang="en-US" dirty="0" smtClean="0"/>
          </a:p>
          <a:p>
            <a:pPr marL="0" indent="0">
              <a:buNone/>
            </a:pPr>
            <a:r>
              <a:rPr lang="en-US" dirty="0" smtClean="0"/>
              <a:t>Turn </a:t>
            </a:r>
            <a:r>
              <a:rPr lang="en-US" dirty="0"/>
              <a:t>again, and tell Hezekiah the captain of my people, Thus saith the LORD, the God of David thy father, </a:t>
            </a:r>
          </a:p>
        </p:txBody>
      </p:sp>
      <p:sp>
        <p:nvSpPr>
          <p:cNvPr id="5" name="Content Placeholder 2"/>
          <p:cNvSpPr txBox="1">
            <a:spLocks/>
          </p:cNvSpPr>
          <p:nvPr/>
        </p:nvSpPr>
        <p:spPr>
          <a:xfrm>
            <a:off x="118218" y="5161660"/>
            <a:ext cx="8873382" cy="16963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smtClean="0"/>
              <a:t>I have heard thy prayer, I have seen thy tears: behold, I will heal thee: </a:t>
            </a:r>
            <a:r>
              <a:rPr lang="en-US" dirty="0" smtClean="0">
                <a:solidFill>
                  <a:srgbClr val="FF0000"/>
                </a:solidFill>
                <a:effectLst>
                  <a:outerShdw blurRad="38100" dist="38100" dir="2700000" algn="tl">
                    <a:srgbClr val="000000">
                      <a:alpha val="43137"/>
                    </a:srgbClr>
                  </a:outerShdw>
                </a:effectLst>
              </a:rPr>
              <a:t>on the third day</a:t>
            </a:r>
            <a:r>
              <a:rPr lang="en-US" dirty="0" smtClean="0"/>
              <a:t> thou shalt go up unto the house of the LORD.</a:t>
            </a:r>
          </a:p>
          <a:p>
            <a:endParaRPr lang="en-US" dirty="0"/>
          </a:p>
        </p:txBody>
      </p:sp>
    </p:spTree>
    <p:extLst>
      <p:ext uri="{BB962C8B-B14F-4D97-AF65-F5344CB8AC3E}">
        <p14:creationId xmlns:p14="http://schemas.microsoft.com/office/powerpoint/2010/main" val="137969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Day of Meeting and Miracles!</a:t>
            </a:r>
          </a:p>
        </p:txBody>
      </p:sp>
      <p:sp>
        <p:nvSpPr>
          <p:cNvPr id="3" name="Content Placeholder 2"/>
          <p:cNvSpPr>
            <a:spLocks noGrp="1"/>
          </p:cNvSpPr>
          <p:nvPr>
            <p:ph idx="1"/>
          </p:nvPr>
        </p:nvSpPr>
        <p:spPr>
          <a:xfrm>
            <a:off x="5410200" y="990600"/>
            <a:ext cx="3733800" cy="4495800"/>
          </a:xfrm>
        </p:spPr>
        <p:txBody>
          <a:bodyPr>
            <a:normAutofit fontScale="85000" lnSpcReduction="10000"/>
          </a:bodyPr>
          <a:lstStyle/>
          <a:p>
            <a:pPr marL="0" indent="0">
              <a:buNone/>
            </a:pPr>
            <a:r>
              <a:rPr lang="en-US" dirty="0"/>
              <a:t>Esther 5:1  ¶</a:t>
            </a:r>
            <a:r>
              <a:rPr lang="en-US" dirty="0">
                <a:solidFill>
                  <a:srgbClr val="FF0000"/>
                </a:solidFill>
                <a:effectLst>
                  <a:outerShdw blurRad="38100" dist="38100" dir="2700000" algn="tl">
                    <a:srgbClr val="000000">
                      <a:alpha val="43137"/>
                    </a:srgbClr>
                  </a:outerShdw>
                </a:effectLst>
              </a:rPr>
              <a:t>Now it came to pass on the third day</a:t>
            </a:r>
            <a:r>
              <a:rPr lang="en-US" dirty="0"/>
              <a:t>, that Esther put on her royal apparel, and stood in the inner court of the king's house, over against the king's house: and the king sat upon his royal throne in the royal house, over against the gate of the house</a:t>
            </a:r>
            <a:r>
              <a:rPr lang="en-US" dirty="0" smtClean="0"/>
              <a:t>.</a:t>
            </a:r>
            <a:endParaRPr lang="en-US" dirty="0"/>
          </a:p>
        </p:txBody>
      </p:sp>
      <p:pic>
        <p:nvPicPr>
          <p:cNvPr id="5123"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815" y="1048996"/>
            <a:ext cx="5029200" cy="4395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txBox="1">
            <a:spLocks/>
          </p:cNvSpPr>
          <p:nvPr/>
        </p:nvSpPr>
        <p:spPr>
          <a:xfrm>
            <a:off x="152400" y="5525568"/>
            <a:ext cx="8839200" cy="1332432"/>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smtClean="0"/>
              <a:t>2  And it was so, when the king saw Esther the queen standing in the court, that she obtained favour in his sight: and the king held out to Esther the golden sceptre that was in his hand. So Esther drew near, and touched the top of the sceptre.</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0211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Wedding</a:t>
            </a:r>
            <a:endParaRPr lang="en-US" dirty="0"/>
          </a:p>
        </p:txBody>
      </p:sp>
      <p:sp>
        <p:nvSpPr>
          <p:cNvPr id="3" name="Content Placeholder 2"/>
          <p:cNvSpPr>
            <a:spLocks noGrp="1"/>
          </p:cNvSpPr>
          <p:nvPr>
            <p:ph idx="1"/>
          </p:nvPr>
        </p:nvSpPr>
        <p:spPr>
          <a:xfrm>
            <a:off x="5181600" y="990600"/>
            <a:ext cx="3962400" cy="5791200"/>
          </a:xfrm>
        </p:spPr>
        <p:txBody>
          <a:bodyPr>
            <a:normAutofit lnSpcReduction="10000"/>
          </a:bodyPr>
          <a:lstStyle/>
          <a:p>
            <a:r>
              <a:rPr lang="en-US" dirty="0"/>
              <a:t>John 2:1  </a:t>
            </a:r>
            <a:r>
              <a:rPr lang="en-US" dirty="0" smtClean="0"/>
              <a:t>And </a:t>
            </a:r>
            <a:r>
              <a:rPr lang="en-US" dirty="0"/>
              <a:t>the third day there was a marriage in Cana of Galilee; and the mother of Jesus was there:</a:t>
            </a:r>
          </a:p>
          <a:p>
            <a:r>
              <a:rPr lang="en-US" dirty="0"/>
              <a:t>Hosea 6:2  After two days will he revive us: </a:t>
            </a:r>
            <a:r>
              <a:rPr lang="en-US" dirty="0">
                <a:solidFill>
                  <a:srgbClr val="FF0000"/>
                </a:solidFill>
                <a:effectLst>
                  <a:outerShdw blurRad="38100" dist="38100" dir="2700000" algn="tl">
                    <a:srgbClr val="000000">
                      <a:alpha val="43137"/>
                    </a:srgbClr>
                  </a:outerShdw>
                </a:effectLst>
              </a:rPr>
              <a:t>in the third day he will raise us up</a:t>
            </a:r>
            <a:r>
              <a:rPr lang="en-US" dirty="0"/>
              <a:t>, and we shall live in his sight.</a:t>
            </a:r>
          </a:p>
          <a:p>
            <a:endParaRPr lang="en-US" dirty="0"/>
          </a:p>
        </p:txBody>
      </p:sp>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92579" y="1066800"/>
            <a:ext cx="5095875" cy="5305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476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are Called…</a:t>
            </a:r>
            <a:endParaRPr lang="en-US" dirty="0"/>
          </a:p>
        </p:txBody>
      </p:sp>
      <p:sp>
        <p:nvSpPr>
          <p:cNvPr id="3" name="Content Placeholder 2"/>
          <p:cNvSpPr>
            <a:spLocks noGrp="1"/>
          </p:cNvSpPr>
          <p:nvPr>
            <p:ph idx="1"/>
          </p:nvPr>
        </p:nvSpPr>
        <p:spPr>
          <a:xfrm>
            <a:off x="4904499" y="1371600"/>
            <a:ext cx="4255168" cy="4800600"/>
          </a:xfrm>
        </p:spPr>
        <p:txBody>
          <a:bodyPr/>
          <a:lstStyle/>
          <a:p>
            <a:pPr marL="0" indent="0">
              <a:buNone/>
            </a:pPr>
            <a:r>
              <a:rPr lang="en-US" dirty="0"/>
              <a:t>John 2:2  And both Jesus was called, and his disciples, to the marriage</a:t>
            </a:r>
            <a:r>
              <a:rPr lang="en-US" dirty="0" smtClean="0"/>
              <a:t>.</a:t>
            </a:r>
          </a:p>
          <a:p>
            <a:pPr marL="0" indent="0">
              <a:buNone/>
            </a:pPr>
            <a:r>
              <a:rPr lang="en-US" dirty="0"/>
              <a:t>Matthew 22:14  For many are called, but few are chosen.</a:t>
            </a:r>
          </a:p>
          <a:p>
            <a:endParaRPr lang="en-US" dirty="0"/>
          </a:p>
        </p:txBody>
      </p:sp>
      <p:pic>
        <p:nvPicPr>
          <p:cNvPr id="7170" name="Picture 2" descr="http://greatgreatjoy.com/wp-content/uploads/2009/04/emmaus.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6199" y="1371600"/>
            <a:ext cx="4718267" cy="38100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76199" y="5486399"/>
            <a:ext cx="8918468"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Matthew 22:10  So those servants went out into the highways, and gathered together all as many as they found, </a:t>
            </a:r>
            <a:r>
              <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both bad and good: and the wedding was furnished with guests.</a:t>
            </a:r>
          </a:p>
        </p:txBody>
      </p:sp>
    </p:spTree>
    <p:extLst>
      <p:ext uri="{BB962C8B-B14F-4D97-AF65-F5344CB8AC3E}">
        <p14:creationId xmlns:p14="http://schemas.microsoft.com/office/powerpoint/2010/main" val="885927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Wedding Garment</a:t>
            </a:r>
            <a:endParaRPr lang="en-US" dirty="0"/>
          </a:p>
        </p:txBody>
      </p:sp>
      <p:sp>
        <p:nvSpPr>
          <p:cNvPr id="3" name="Content Placeholder 2"/>
          <p:cNvSpPr>
            <a:spLocks noGrp="1"/>
          </p:cNvSpPr>
          <p:nvPr>
            <p:ph idx="1"/>
          </p:nvPr>
        </p:nvSpPr>
        <p:spPr>
          <a:xfrm>
            <a:off x="4953000" y="990600"/>
            <a:ext cx="4191000" cy="5791200"/>
          </a:xfrm>
        </p:spPr>
        <p:txBody>
          <a:bodyPr>
            <a:normAutofit fontScale="92500" lnSpcReduction="20000"/>
          </a:bodyPr>
          <a:lstStyle/>
          <a:p>
            <a:pPr marL="0" indent="0">
              <a:buNone/>
            </a:pPr>
            <a:r>
              <a:rPr lang="en-US" dirty="0"/>
              <a:t>Revelation 19:8  And to her was granted that </a:t>
            </a:r>
            <a:r>
              <a:rPr lang="en-US" dirty="0">
                <a:solidFill>
                  <a:srgbClr val="FF0000"/>
                </a:solidFill>
                <a:effectLst>
                  <a:outerShdw blurRad="38100" dist="38100" dir="2700000" algn="tl">
                    <a:srgbClr val="000000">
                      <a:alpha val="43137"/>
                    </a:srgbClr>
                  </a:outerShdw>
                </a:effectLst>
              </a:rPr>
              <a:t>she should be arrayed in fine linen, </a:t>
            </a:r>
            <a:r>
              <a:rPr lang="en-US" dirty="0"/>
              <a:t>clean and white: for the fine linen is the righteousness of saints</a:t>
            </a:r>
            <a:r>
              <a:rPr lang="en-US" dirty="0" smtClean="0"/>
              <a:t>.</a:t>
            </a:r>
          </a:p>
          <a:p>
            <a:pPr marL="0" indent="0">
              <a:buNone/>
            </a:pPr>
            <a:r>
              <a:rPr lang="en-US" dirty="0" smtClean="0"/>
              <a:t>He </a:t>
            </a:r>
            <a:r>
              <a:rPr lang="en-US" dirty="0"/>
              <a:t>that overcometh, the same shall be </a:t>
            </a:r>
            <a:r>
              <a:rPr lang="en-US" dirty="0">
                <a:solidFill>
                  <a:srgbClr val="FF0000"/>
                </a:solidFill>
                <a:effectLst>
                  <a:outerShdw blurRad="38100" dist="38100" dir="2700000" algn="tl">
                    <a:srgbClr val="000000">
                      <a:alpha val="43137"/>
                    </a:srgbClr>
                  </a:outerShdw>
                </a:effectLst>
              </a:rPr>
              <a:t>clothed in white raiment</a:t>
            </a:r>
            <a:r>
              <a:rPr lang="en-US" dirty="0"/>
              <a:t>; and I will not blot out his name out of the book of life, but I will confess his name before my Father, and before his </a:t>
            </a:r>
            <a:r>
              <a:rPr lang="en-US" dirty="0" smtClean="0"/>
              <a:t>angels. Revelation </a:t>
            </a:r>
            <a:r>
              <a:rPr lang="en-US" dirty="0"/>
              <a:t>3:5</a:t>
            </a: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066800"/>
            <a:ext cx="4724400" cy="3507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4800600"/>
            <a:ext cx="4572000" cy="1754326"/>
          </a:xfrm>
          <a:prstGeom prst="rect">
            <a:avLst/>
          </a:prstGeom>
        </p:spPr>
        <p:txBody>
          <a:bodyPr>
            <a:spAutoFit/>
          </a:bodyPr>
          <a:lstStyle/>
          <a:p>
            <a:r>
              <a:rPr lang="en-US" dirty="0"/>
              <a:t>Romans 3:21  But now the righteousness of God without the law is manifested, being witnessed by the law and the prophets;</a:t>
            </a:r>
          </a:p>
          <a:p>
            <a:r>
              <a:rPr lang="en-US" dirty="0"/>
              <a:t>22  Even the righteousness of God which is by faith of Jesus Christ unto all and upon all them that believe: for there is no difference:</a:t>
            </a:r>
          </a:p>
        </p:txBody>
      </p:sp>
    </p:spTree>
    <p:extLst>
      <p:ext uri="{BB962C8B-B14F-4D97-AF65-F5344CB8AC3E}">
        <p14:creationId xmlns:p14="http://schemas.microsoft.com/office/powerpoint/2010/main" val="279382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Wedding Garment</a:t>
            </a:r>
            <a:endParaRPr lang="en-US" dirty="0"/>
          </a:p>
        </p:txBody>
      </p:sp>
      <p:sp>
        <p:nvSpPr>
          <p:cNvPr id="3" name="Content Placeholder 2"/>
          <p:cNvSpPr>
            <a:spLocks noGrp="1"/>
          </p:cNvSpPr>
          <p:nvPr>
            <p:ph idx="1"/>
          </p:nvPr>
        </p:nvSpPr>
        <p:spPr>
          <a:xfrm>
            <a:off x="4419600" y="990600"/>
            <a:ext cx="4724400" cy="5791200"/>
          </a:xfrm>
        </p:spPr>
        <p:txBody>
          <a:bodyPr>
            <a:normAutofit/>
          </a:bodyPr>
          <a:lstStyle/>
          <a:p>
            <a:pPr marL="0" indent="0">
              <a:buNone/>
            </a:pPr>
            <a:r>
              <a:rPr lang="en-US" dirty="0"/>
              <a:t>Romans 13:14  </a:t>
            </a:r>
            <a:r>
              <a:rPr lang="en-US" dirty="0">
                <a:solidFill>
                  <a:srgbClr val="FF0000"/>
                </a:solidFill>
              </a:rPr>
              <a:t>But put ye on the Lord Jesus Christ,</a:t>
            </a:r>
            <a:r>
              <a:rPr lang="en-US" dirty="0"/>
              <a:t> and make not provision for the flesh, to fulfil the lusts thereof.</a:t>
            </a:r>
          </a:p>
          <a:p>
            <a:pPr marL="0" indent="0">
              <a:buNone/>
            </a:pPr>
            <a:r>
              <a:rPr lang="en-US" dirty="0"/>
              <a:t>Galatians 3:27  For as many of you as have been </a:t>
            </a:r>
            <a:r>
              <a:rPr lang="en-US" dirty="0">
                <a:solidFill>
                  <a:srgbClr val="FF0000"/>
                </a:solidFill>
                <a:effectLst>
                  <a:outerShdw blurRad="38100" dist="38100" dir="2700000" algn="tl">
                    <a:srgbClr val="000000">
                      <a:alpha val="43137"/>
                    </a:srgbClr>
                  </a:outerShdw>
                </a:effectLst>
              </a:rPr>
              <a:t>baptized into Christ have put on Christ.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3865952" cy="5638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9076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Thirty pieces of…The cost</a:t>
            </a:r>
            <a:endParaRPr lang="en-US" dirty="0"/>
          </a:p>
        </p:txBody>
      </p:sp>
      <p:sp>
        <p:nvSpPr>
          <p:cNvPr id="3" name="Content Placeholder 2"/>
          <p:cNvSpPr>
            <a:spLocks noGrp="1"/>
          </p:cNvSpPr>
          <p:nvPr>
            <p:ph idx="1"/>
          </p:nvPr>
        </p:nvSpPr>
        <p:spPr/>
        <p:txBody>
          <a:bodyPr/>
          <a:lstStyle/>
          <a:p>
            <a:r>
              <a:rPr lang="en-US" dirty="0"/>
              <a:t>Judges 14:12  And Samson said unto them, I will now put forth a riddle unto you: if ye can certainly declare it me within the seven days of the feast, and find it out, then I will give you thirty sheets and </a:t>
            </a:r>
            <a:r>
              <a:rPr lang="en-US" dirty="0">
                <a:solidFill>
                  <a:srgbClr val="FF0000"/>
                </a:solidFill>
                <a:effectLst>
                  <a:outerShdw blurRad="38100" dist="38100" dir="2700000" algn="tl">
                    <a:srgbClr val="000000">
                      <a:alpha val="43137"/>
                    </a:srgbClr>
                  </a:outerShdw>
                </a:effectLst>
              </a:rPr>
              <a:t>thirty change of garments:</a:t>
            </a:r>
          </a:p>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70" y="1143000"/>
            <a:ext cx="4648199" cy="42772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28600" y="5562600"/>
            <a:ext cx="4419600" cy="584775"/>
          </a:xfrm>
          <a:prstGeom prst="rect">
            <a:avLst/>
          </a:prstGeom>
          <a:noFill/>
        </p:spPr>
        <p:txBody>
          <a:bodyPr wrap="square" rtlCol="0">
            <a:spAutoFit/>
          </a:bodyPr>
          <a:lstStyle/>
          <a:p>
            <a:r>
              <a:rPr lang="en-US" sz="3200"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wedding of Samson</a:t>
            </a:r>
            <a:endParaRPr lang="en-US" sz="32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34934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Cost of the Wedding Garment</a:t>
            </a:r>
            <a:endParaRPr lang="en-US" dirty="0"/>
          </a:p>
        </p:txBody>
      </p:sp>
      <p:sp>
        <p:nvSpPr>
          <p:cNvPr id="3" name="Content Placeholder 2"/>
          <p:cNvSpPr>
            <a:spLocks noGrp="1"/>
          </p:cNvSpPr>
          <p:nvPr>
            <p:ph idx="1"/>
          </p:nvPr>
        </p:nvSpPr>
        <p:spPr/>
        <p:txBody>
          <a:bodyPr>
            <a:normAutofit fontScale="92500"/>
          </a:bodyPr>
          <a:lstStyle/>
          <a:p>
            <a:r>
              <a:rPr lang="en-US" dirty="0"/>
              <a:t>Judges 14:19  And the Spirit of the LORD came upon him, and he went down to Ashkelon, and </a:t>
            </a:r>
            <a:r>
              <a:rPr lang="en-US" dirty="0">
                <a:solidFill>
                  <a:srgbClr val="FF0000"/>
                </a:solidFill>
                <a:effectLst>
                  <a:outerShdw blurRad="38100" dist="38100" dir="2700000" algn="tl">
                    <a:srgbClr val="000000">
                      <a:alpha val="43137"/>
                    </a:srgbClr>
                  </a:outerShdw>
                </a:effectLst>
              </a:rPr>
              <a:t>slew thirty men </a:t>
            </a:r>
            <a:r>
              <a:rPr lang="en-US" dirty="0"/>
              <a:t>of them, and took their spoil, and </a:t>
            </a:r>
            <a:r>
              <a:rPr lang="en-US" dirty="0">
                <a:solidFill>
                  <a:srgbClr val="FF0000"/>
                </a:solidFill>
                <a:effectLst>
                  <a:outerShdw blurRad="38100" dist="38100" dir="2700000" algn="tl">
                    <a:srgbClr val="000000">
                      <a:alpha val="43137"/>
                    </a:srgbClr>
                  </a:outerShdw>
                </a:effectLst>
              </a:rPr>
              <a:t>gave change of garments </a:t>
            </a:r>
            <a:r>
              <a:rPr lang="en-US" dirty="0"/>
              <a:t>unto them which expounded the riddle. And his anger was kindled, and he went up to his father's house.</a:t>
            </a:r>
          </a:p>
          <a:p>
            <a:endParaRPr lang="en-US" dirty="0"/>
          </a:p>
        </p:txBody>
      </p:sp>
      <p:pic>
        <p:nvPicPr>
          <p:cNvPr id="1126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381000" y="914400"/>
            <a:ext cx="3990975" cy="45633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28600" y="5653221"/>
            <a:ext cx="4572000" cy="1200329"/>
          </a:xfrm>
          <a:prstGeom prst="rect">
            <a:avLst/>
          </a:prstGeom>
        </p:spPr>
        <p:txBody>
          <a:bodyPr>
            <a:spAutoFit/>
          </a:bodyPr>
          <a:lstStyle/>
          <a:p>
            <a:r>
              <a:rPr lang="en-US" dirty="0">
                <a:solidFill>
                  <a:srgbClr val="0000FF"/>
                </a:solidFill>
              </a:rPr>
              <a:t>Judges 14:14  And he said unto them, Out of the eater came forth meat, and out of the strong came forth sweetness. And they could not </a:t>
            </a:r>
            <a:r>
              <a:rPr lang="en-US" dirty="0">
                <a:solidFill>
                  <a:srgbClr val="FF0000"/>
                </a:solidFill>
              </a:rPr>
              <a:t>in three days </a:t>
            </a:r>
            <a:r>
              <a:rPr lang="en-US" dirty="0">
                <a:solidFill>
                  <a:srgbClr val="0000FF"/>
                </a:solidFill>
              </a:rPr>
              <a:t>expound the riddle.</a:t>
            </a:r>
          </a:p>
        </p:txBody>
      </p:sp>
    </p:spTree>
    <p:extLst>
      <p:ext uri="{BB962C8B-B14F-4D97-AF65-F5344CB8AC3E}">
        <p14:creationId xmlns:p14="http://schemas.microsoft.com/office/powerpoint/2010/main" val="13389684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Servants Announce!</a:t>
            </a:r>
            <a:endParaRPr lang="en-US" dirty="0"/>
          </a:p>
        </p:txBody>
      </p:sp>
      <p:sp>
        <p:nvSpPr>
          <p:cNvPr id="3" name="Content Placeholder 2"/>
          <p:cNvSpPr>
            <a:spLocks noGrp="1"/>
          </p:cNvSpPr>
          <p:nvPr>
            <p:ph idx="1"/>
          </p:nvPr>
        </p:nvSpPr>
        <p:spPr>
          <a:xfrm>
            <a:off x="4648200" y="990600"/>
            <a:ext cx="4495800" cy="5791200"/>
          </a:xfrm>
        </p:spPr>
        <p:txBody>
          <a:bodyPr>
            <a:normAutofit fontScale="92500" lnSpcReduction="10000"/>
          </a:bodyPr>
          <a:lstStyle/>
          <a:p>
            <a:pPr marL="0" indent="0">
              <a:buNone/>
            </a:pPr>
            <a:r>
              <a:rPr lang="en-US" dirty="0"/>
              <a:t>Revelation </a:t>
            </a:r>
            <a:r>
              <a:rPr lang="en-US" dirty="0" smtClean="0"/>
              <a:t>19:9</a:t>
            </a:r>
            <a:endParaRPr lang="en-US" dirty="0"/>
          </a:p>
          <a:p>
            <a:pPr marL="0" indent="0">
              <a:buNone/>
            </a:pPr>
            <a:r>
              <a:rPr lang="en-US" dirty="0" smtClean="0"/>
              <a:t>And </a:t>
            </a:r>
            <a:r>
              <a:rPr lang="en-US" dirty="0"/>
              <a:t>he saith unto me, Write, </a:t>
            </a:r>
            <a:r>
              <a:rPr lang="en-US" dirty="0">
                <a:solidFill>
                  <a:srgbClr val="FF0000"/>
                </a:solidFill>
                <a:effectLst>
                  <a:outerShdw blurRad="38100" dist="38100" dir="2700000" algn="tl">
                    <a:srgbClr val="000000">
                      <a:alpha val="43137"/>
                    </a:srgbClr>
                  </a:outerShdw>
                </a:effectLst>
              </a:rPr>
              <a:t>Blessed are they which are called unto the marriage supper of the Lamb.</a:t>
            </a:r>
            <a:r>
              <a:rPr lang="en-US" dirty="0"/>
              <a:t> And he saith unto me, These are the true sayings of God</a:t>
            </a:r>
            <a:r>
              <a:rPr lang="en-US" dirty="0" smtClean="0"/>
              <a:t>.</a:t>
            </a:r>
          </a:p>
          <a:p>
            <a:pPr marL="0" indent="0">
              <a:buNone/>
            </a:pPr>
            <a:r>
              <a:rPr lang="en-US" dirty="0"/>
              <a:t>John 6:44  No man can come to me, except the Father which hath sent me draw him: and I will raise him up at the last day.</a:t>
            </a:r>
          </a:p>
          <a:p>
            <a:endParaRPr lang="en-U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07" y="1049708"/>
            <a:ext cx="4311653" cy="55034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608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Invited</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Matthew 8:11  And I say unto you, </a:t>
            </a:r>
            <a:r>
              <a:rPr lang="en-US" dirty="0">
                <a:solidFill>
                  <a:srgbClr val="FF0000"/>
                </a:solidFill>
                <a:effectLst>
                  <a:outerShdw blurRad="38100" dist="38100" dir="2700000" algn="tl">
                    <a:srgbClr val="000000">
                      <a:alpha val="43137"/>
                    </a:srgbClr>
                  </a:outerShdw>
                </a:effectLst>
              </a:rPr>
              <a:t>That many shall come from the east and west,</a:t>
            </a:r>
            <a:r>
              <a:rPr lang="en-US" dirty="0"/>
              <a:t> and shall sit down with Abraham, and Isaac, and Jacob, in the kingdom of heaven.</a:t>
            </a:r>
          </a:p>
          <a:p>
            <a:pPr marL="0" indent="0">
              <a:buNone/>
            </a:pPr>
            <a:r>
              <a:rPr lang="en-US" dirty="0"/>
              <a:t>Revelation 7:13  ¶And one of the elders answered, saying unto me, What are these which are arrayed in white robes? and whence came they?</a:t>
            </a:r>
          </a:p>
          <a:p>
            <a:pPr marL="0" indent="0">
              <a:buNone/>
            </a:pPr>
            <a:r>
              <a:rPr lang="en-US" dirty="0"/>
              <a:t>14  And I said unto him, Sir, thou knowest. And he said to me, These are they which came out of great tribulation, and have washed their robes, and made them white in the blood of the Lamb.</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4203700" cy="5461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123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RSVP ?</a:t>
            </a:r>
            <a:endParaRPr lang="en-US" dirty="0"/>
          </a:p>
        </p:txBody>
      </p:sp>
      <p:sp>
        <p:nvSpPr>
          <p:cNvPr id="3" name="Content Placeholder 2"/>
          <p:cNvSpPr>
            <a:spLocks noGrp="1"/>
          </p:cNvSpPr>
          <p:nvPr>
            <p:ph idx="1"/>
          </p:nvPr>
        </p:nvSpPr>
        <p:spPr/>
        <p:txBody>
          <a:bodyPr>
            <a:normAutofit fontScale="85000" lnSpcReduction="10000"/>
          </a:bodyPr>
          <a:lstStyle/>
          <a:p>
            <a:r>
              <a:rPr lang="en-US" dirty="0"/>
              <a:t>Revelation 22:16  I Jesus have sent mine angel to testify unto you these things in the churches. I am the root and the offspring of David, and the bright and morning star.</a:t>
            </a:r>
          </a:p>
          <a:p>
            <a:r>
              <a:rPr lang="en-US" dirty="0"/>
              <a:t>17  And the Spirit and the bride say, Come. And let him that heareth say, Come. And let him that is athirst come. And whosoever will, let him take the water of life freely.</a:t>
            </a:r>
          </a:p>
          <a:p>
            <a:endParaRPr lang="en-US" dirty="0"/>
          </a:p>
        </p:txBody>
      </p:sp>
      <p:pic>
        <p:nvPicPr>
          <p:cNvPr id="2051"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78037" y="1078195"/>
            <a:ext cx="4419600" cy="5082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649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2312</TotalTime>
  <Words>211</Words>
  <Application>Microsoft Office PowerPoint</Application>
  <PresentationFormat>On-screen Show (4:3)</PresentationFormat>
  <Paragraphs>51</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Welcome to Rehoboth New Life Center  Sunday Study July 19th 2015</vt:lpstr>
      <vt:lpstr>The Bride Of Christ The Marriage supper II</vt:lpstr>
      <vt:lpstr>The Wedding</vt:lpstr>
      <vt:lpstr>The Wednesday Wedding</vt:lpstr>
      <vt:lpstr>The Third Day!</vt:lpstr>
      <vt:lpstr>The Day of Meeting and Miracles!</vt:lpstr>
      <vt:lpstr>The Day of Meeting and Miracles!</vt:lpstr>
      <vt:lpstr>The Wedding</vt:lpstr>
      <vt:lpstr>Many are Called…</vt:lpstr>
      <vt:lpstr>The Wedding Garment</vt:lpstr>
      <vt:lpstr>The Wedding Garment</vt:lpstr>
      <vt:lpstr>Thirty pieces of…The cost</vt:lpstr>
      <vt:lpstr>The Cost of the Wedding Garment</vt:lpstr>
      <vt:lpstr>The Servants Announce!</vt:lpstr>
      <vt:lpstr>The Invited</vt:lpstr>
      <vt:lpstr>RSVP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B</dc:creator>
  <cp:lastModifiedBy>Mike B</cp:lastModifiedBy>
  <cp:revision>55</cp:revision>
  <dcterms:created xsi:type="dcterms:W3CDTF">2015-07-05T03:41:53Z</dcterms:created>
  <dcterms:modified xsi:type="dcterms:W3CDTF">2015-07-26T14:59:49Z</dcterms:modified>
</cp:coreProperties>
</file>