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66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>
        <p:scale>
          <a:sx n="118" d="100"/>
          <a:sy n="118" d="100"/>
        </p:scale>
        <p:origin x="1212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5CDD-283C-4A43-AB92-EF5FFD086821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AC605-8AC3-4C69-8B05-829115A2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5CDD-283C-4A43-AB92-EF5FFD086821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AC605-8AC3-4C69-8B05-829115A2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8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5CDD-283C-4A43-AB92-EF5FFD086821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AC605-8AC3-4C69-8B05-829115A2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23499"/>
      </p:ext>
    </p:extLst>
  </p:cSld>
  <p:clrMapOvr>
    <a:masterClrMapping/>
  </p:clrMapOvr>
</p:sldLayout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Speaking Through Dreams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3989" y="1105778"/>
            <a:ext cx="5681917" cy="5673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Genesis 40:8  And they said unto him, We have dreamed a dream, and there is no interpreter of it. And Joseph said unto them, Do not interpretations belong to God? tell me them, I pray you.</a:t>
            </a:r>
          </a:p>
          <a:p>
            <a:r>
              <a:rPr lang="en-US" dirty="0"/>
              <a:t>9  And the chief butler told his dream to Joseph, and said to him, In my dream, behold, a vine was before me;</a:t>
            </a:r>
          </a:p>
          <a:p>
            <a:r>
              <a:rPr lang="en-US" dirty="0"/>
              <a:t>10  And in the vine were three branches: and it was as though it budded, and her blossoms shot forth; and the clusters thereof brought forth ripe grapes:</a:t>
            </a:r>
          </a:p>
          <a:p>
            <a:r>
              <a:rPr lang="en-US" dirty="0"/>
              <a:t>11  And Pharaoh's cup was in my hand: and I took the grapes, and pressed them into Pharaoh's cup, and I gave the cup into Pharaoh's hand.</a:t>
            </a:r>
          </a:p>
          <a:p>
            <a:r>
              <a:rPr lang="en-US" dirty="0"/>
              <a:t>12  And Joseph said unto him, This is the interpretation of it: The three branches are three days:</a:t>
            </a:r>
          </a:p>
          <a:p>
            <a:r>
              <a:rPr lang="en-US" dirty="0"/>
              <a:t>13  Yet within three days shall Pharaoh lift up thine head, and restore thee unto thy place: and thou shalt deliver Pharaoh's cup into his hand, after the former manner when thou wast his butler.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5" y="1105778"/>
            <a:ext cx="3331974" cy="4932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0792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6474"/>
          </a:xfrm>
        </p:spPr>
        <p:txBody>
          <a:bodyPr/>
          <a:lstStyle/>
          <a:p>
            <a:r>
              <a:rPr lang="en-US" dirty="0" smtClean="0"/>
              <a:t>How Does God Speak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4691" y="1626713"/>
            <a:ext cx="5064079" cy="5008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 Samuel 30:7  ¶And David said to Abiathar the priest, Ahimelech's son, I pray thee, bring me hither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ephod</a:t>
            </a:r>
            <a:r>
              <a:rPr lang="en-US" dirty="0"/>
              <a:t>. And Abiathar brought thither the ephod to David.</a:t>
            </a:r>
          </a:p>
          <a:p>
            <a:pPr marL="0" indent="0">
              <a:buNone/>
            </a:pPr>
            <a:r>
              <a:rPr lang="en-US" dirty="0"/>
              <a:t>8  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David enquired at the LORD,</a:t>
            </a:r>
            <a:r>
              <a:rPr lang="en-US" dirty="0"/>
              <a:t> saying, Shall I pursue after this troop? shall I overtake them? And he answered him, Pursue: for thou shalt surely overtake them, and without fail recover all.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80768"/>
            <a:ext cx="91440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Old Testament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07" t="8671" r="4806" b="10720"/>
          <a:stretch/>
        </p:blipFill>
        <p:spPr>
          <a:xfrm>
            <a:off x="197708" y="1587242"/>
            <a:ext cx="3492843" cy="473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6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916" y="-42518"/>
            <a:ext cx="8149214" cy="1006474"/>
          </a:xfrm>
        </p:spPr>
        <p:txBody>
          <a:bodyPr/>
          <a:lstStyle/>
          <a:p>
            <a:r>
              <a:rPr lang="en-US" dirty="0" smtClean="0"/>
              <a:t>Urim  AND Thummim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78" y="4036280"/>
            <a:ext cx="8659114" cy="2716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John 16: 13  Howbeit when he, the Spirit of truth, is come, he will guide you into all truth: </a:t>
            </a:r>
            <a:r>
              <a:rPr lang="en-US" dirty="0">
                <a:solidFill>
                  <a:srgbClr val="FF0000"/>
                </a:solidFill>
              </a:rPr>
              <a:t>for he shall not speak of himself;</a:t>
            </a:r>
            <a:r>
              <a:rPr lang="en-US" dirty="0"/>
              <a:t> but whatsoever he shall hear, that shall he speak: and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will shew you things to come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Revelation </a:t>
            </a:r>
            <a:r>
              <a:rPr lang="en-US" dirty="0"/>
              <a:t>1:8  I am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Alpha(ALEPH)</a:t>
            </a:r>
            <a:r>
              <a:rPr lang="en-US" dirty="0" smtClean="0"/>
              <a:t>  </a:t>
            </a:r>
            <a:r>
              <a:rPr lang="en-US" dirty="0"/>
              <a:t>and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Omega (TAV), </a:t>
            </a:r>
            <a:r>
              <a:rPr lang="en-US" dirty="0"/>
              <a:t>the beginning and the ending, saith the Lord, which is, and which was, and which is to come, the Almighty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80870" y="2806402"/>
            <a:ext cx="91440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  <a:cs typeface="+mj-cs"/>
              </a:defRPr>
            </a:lvl1pPr>
          </a:lstStyle>
          <a:p>
            <a:r>
              <a:rPr lang="he-IL" sz="8800" dirty="0">
                <a:solidFill>
                  <a:schemeClr val="tx1"/>
                </a:solidFill>
                <a:effectLst/>
                <a:latin typeface="Theophilos Hebrew" panose="00000400000000000000" pitchFamily="2" charset="0"/>
              </a:rPr>
              <a:t>א</a:t>
            </a:r>
            <a:r>
              <a:rPr lang="he-IL" dirty="0">
                <a:solidFill>
                  <a:schemeClr val="tx1"/>
                </a:solidFill>
                <a:effectLst/>
                <a:latin typeface="Theophilos Hebrew" panose="00000400000000000000" pitchFamily="2" charset="0"/>
              </a:rPr>
              <a:t>ורים</a:t>
            </a:r>
            <a:r>
              <a:rPr lang="en-US" dirty="0" smtClean="0">
                <a:effectLst/>
                <a:latin typeface="Theophilos Hebrew" panose="00000400000000000000" pitchFamily="2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</a:rPr>
              <a:t>AND     </a:t>
            </a:r>
            <a:r>
              <a:rPr lang="he-IL" sz="8600" dirty="0" smtClean="0">
                <a:solidFill>
                  <a:schemeClr val="tx1"/>
                </a:solidFill>
                <a:latin typeface="Theophilos Hebrew" panose="00000400000000000000" pitchFamily="2" charset="0"/>
              </a:rPr>
              <a:t>ת</a:t>
            </a:r>
            <a:r>
              <a:rPr lang="he-IL" dirty="0" smtClean="0">
                <a:solidFill>
                  <a:schemeClr val="tx1"/>
                </a:solidFill>
                <a:latin typeface="Theophilos Hebrew" panose="00000400000000000000" pitchFamily="2" charset="0"/>
              </a:rPr>
              <a:t>מים</a:t>
            </a:r>
            <a:r>
              <a:rPr lang="en-US" dirty="0" smtClean="0">
                <a:solidFill>
                  <a:schemeClr val="tx1"/>
                </a:solidFill>
                <a:latin typeface="Theophilos Hebrew" panose="00000400000000000000" pitchFamily="2" charset="0"/>
              </a:rPr>
              <a:t>   </a:t>
            </a:r>
            <a:endParaRPr lang="en-US" dirty="0">
              <a:solidFill>
                <a:schemeClr val="tx1"/>
              </a:solidFill>
              <a:latin typeface="Theophilos Hebrew" panose="00000400000000000000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6378" y="2106762"/>
            <a:ext cx="7405635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  <a:cs typeface="+mj-cs"/>
              </a:defRPr>
            </a:lvl1pPr>
          </a:lstStyle>
          <a:p>
            <a:r>
              <a:rPr lang="en-US" dirty="0" smtClean="0"/>
              <a:t> Aleph      AND      Tav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39520" y="666687"/>
            <a:ext cx="7898005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“Lights”   AND  “Perfections”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286377" y="1407122"/>
            <a:ext cx="797839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Light" panose="020B0300000000000000" pitchFamily="34" charset="-128"/>
                <a:ea typeface="Yu Gothic Light" panose="020B0300000000000000" pitchFamily="34" charset="-128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“Revelations”   AND    “Truth”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03490" y="2897893"/>
            <a:ext cx="562708" cy="7234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261797" y="2897893"/>
            <a:ext cx="562708" cy="7234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2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Prophets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166" y="1105778"/>
            <a:ext cx="4983740" cy="56156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Acts 11:27  ¶And in these days came prophets from Jerusalem unto Antioch.</a:t>
            </a:r>
          </a:p>
          <a:p>
            <a:r>
              <a:rPr lang="en-US" dirty="0"/>
              <a:t>28  And there stood up one of them named </a:t>
            </a:r>
            <a:r>
              <a:rPr lang="en-US" dirty="0" err="1"/>
              <a:t>Agabus</a:t>
            </a:r>
            <a:r>
              <a:rPr lang="en-US" dirty="0"/>
              <a:t>, and signified by the Spirit that there should be great dearth throughout all the world: which came to pass in the days of Claudius Caesar.</a:t>
            </a:r>
          </a:p>
          <a:p>
            <a:r>
              <a:rPr lang="en-US" dirty="0"/>
              <a:t>29  Then the disciples, every man according to his ability, determined to send relief unto the brethren which dwelt in Judaea:</a:t>
            </a:r>
          </a:p>
          <a:p>
            <a:r>
              <a:rPr lang="en-US" dirty="0"/>
              <a:t>30  Which also they did, and sent it to the elders by the hands of Barnabas and Saul.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62" y="1225473"/>
            <a:ext cx="3929204" cy="4876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913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1566</TotalTime>
  <Words>174</Words>
  <Application>Microsoft Office PowerPoint</Application>
  <PresentationFormat>On-screen Show (4:3)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Yu Gothic Light</vt:lpstr>
      <vt:lpstr>Arial</vt:lpstr>
      <vt:lpstr>Calibri</vt:lpstr>
      <vt:lpstr>Calibri Light</vt:lpstr>
      <vt:lpstr>Theophilos Hebrew</vt:lpstr>
      <vt:lpstr>Times New Roman</vt:lpstr>
      <vt:lpstr>Office Theme</vt:lpstr>
      <vt:lpstr>Welcome to Rehoboth New Life Center Bible Study Tuesday  July 17th 2018</vt:lpstr>
      <vt:lpstr>How Does God Speak ?</vt:lpstr>
      <vt:lpstr>How Does God Speak</vt:lpstr>
      <vt:lpstr>Speaking through the Prophet</vt:lpstr>
      <vt:lpstr>Speaking Through Dreams</vt:lpstr>
      <vt:lpstr>How Does God Speak</vt:lpstr>
      <vt:lpstr>Urim  AND Thummim</vt:lpstr>
      <vt:lpstr>Why did not God Speak Directly?</vt:lpstr>
      <vt:lpstr>All creatures in his presence  must have a covering!</vt:lpstr>
      <vt:lpstr>The Angel of the Lord</vt:lpstr>
      <vt:lpstr>The New Covenant Voice</vt:lpstr>
      <vt:lpstr>So much better than the Angels</vt:lpstr>
      <vt:lpstr>The Three “Active” Channels</vt:lpstr>
      <vt:lpstr>Dreams</vt:lpstr>
      <vt:lpstr>Prophets</vt:lpstr>
      <vt:lpstr>Fulfilment of The Urim And Thummim </vt:lpstr>
      <vt:lpstr>Speaking by The spirit</vt:lpstr>
      <vt:lpstr>Listening to The Spirit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Brownie</dc:creator>
  <cp:lastModifiedBy>Michael Brownie</cp:lastModifiedBy>
  <cp:revision>50</cp:revision>
  <dcterms:created xsi:type="dcterms:W3CDTF">2018-07-10T20:44:58Z</dcterms:created>
  <dcterms:modified xsi:type="dcterms:W3CDTF">2018-07-18T01:33:33Z</dcterms:modified>
</cp:coreProperties>
</file>